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6" r:id="rId7"/>
    <p:sldId id="260" r:id="rId8"/>
    <p:sldId id="265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57666-7D2A-4790-9FF2-D652807A284A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B4EC5-60E6-4F7D-8832-70E8158B57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decodeunicode.org/en/u+00b0/data/glyph/196x196/00B0.gif&amp;imgrefurl=http://decodeunicode.org/en/u+00b0/properties&amp;usg=__cKvaaD0K-J0wir1NwSQZDJ1aIRw=&amp;h=196&amp;w=196&amp;sz=1&amp;hl=en&amp;start=4&amp;zoom=1&amp;tbnid=QhgwqSpfHEtFpM:&amp;tbnh=104&amp;tbnw=104&amp;ei=lfSnTpKjNM7egQe_uJEH&amp;prev=/search?q=degree+symbol&amp;hl=en&amp;safe=active&amp;gbv=2&amp;tbm=isch&amp;itbs=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www.google.com/imgres?imgurl=http://www.walldesk.net/pdp/1024/03/02/Cougar-Chasing-Snowshoe-Rabbit.jpg&amp;imgrefurl=http://www.walldesk.net/wallpaper/wallpapers-law-of-the-forest-03.asp?f=384&amp;usg=__M5ToMvXL4iXOW5RJTd-ESg3WZKM=&amp;h=768&amp;w=1024&amp;sz=53&amp;hl=en&amp;start=2&amp;zoom=1&amp;tbnid=MhtBp87rFseqkM:&amp;tbnh=113&amp;tbnw=150&amp;ei=9JmqTqixLqj00gHIpoi1Dw&amp;prev=/search?q=snowshoe+rabbit&amp;hl=en&amp;safe=active&amp;gbv=2&amp;tbm=isch&amp;itb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imgres?imgurl=http://www.blueplanetbiomes.org/images/mustela_erminea2.jpg&amp;imgrefurl=http://www.blueplanetbiomes.org/ermine.htm&amp;usg=__xPTegssCZOXAQfLO3JPj-uYIK8w=&amp;h=345&amp;w=173&amp;sz=34&amp;hl=en&amp;start=1&amp;zoom=1&amp;tbnid=tFaGsTsVtZ69bM:&amp;tbnh=120&amp;tbnw=60&amp;ei=BpuqTrnmA6r10gHLp9SrDw&amp;prev=/search?q=ermine&amp;hl=en&amp;safe=active&amp;gbv=2&amp;tbm=isch&amp;itbs=1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google.com/imgres?imgurl=http://www.taiga.net/yourYukon/col451.jpg&amp;imgrefurl=http://www.taiga.net/yourYukon/col451.html&amp;usg=__HiIFIR-Oh6JbxozXYIGbJkpfOiU=&amp;h=400&amp;w=300&amp;sz=19&amp;hl=en&amp;start=1&amp;zoom=1&amp;tbnid=gp3M4fJTesvH5M:&amp;tbnh=124&amp;tbnw=93&amp;ei=2JqqTo2lEobu0gGkn5XHDw&amp;prev=/search?q=red+squirrel+in+taiga&amp;hl=en&amp;safe=active&amp;gbv=2&amp;tbm=isch&amp;itbs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ig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845" y="0"/>
            <a:ext cx="916769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3">
                    <a:lumMod val="50000"/>
                  </a:schemeClr>
                </a:solidFill>
              </a:rPr>
              <a:t>Taiga</a:t>
            </a:r>
            <a:endParaRPr lang="en-US" sz="9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By: Hannah Lynes, Francesca Rato, Josh Reed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218" name="AutoShape 2" descr="http://environmentallearning.wikispaces.com/file/view/taiga_biom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0" name="AutoShape 4" descr="http://environmentallearning.wikispaces.com/file/view/taiga_biom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Human Impact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Exploration and development of oil and natural gas.</a:t>
            </a:r>
          </a:p>
          <a:p>
            <a:r>
              <a:rPr lang="en-US" dirty="0" smtClean="0"/>
              <a:t>People cut down too many trees</a:t>
            </a:r>
          </a:p>
          <a:p>
            <a:r>
              <a:rPr lang="en-US" dirty="0" smtClean="0"/>
              <a:t>Protect forests: protect against forestry operations, road construction, and mining activities.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Commercial Value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Timber and minerals</a:t>
            </a:r>
          </a:p>
        </p:txBody>
      </p:sp>
      <p:pic>
        <p:nvPicPr>
          <p:cNvPr id="4" name="Picture 2" descr="http://www.blueplanetbiomes.org/images/populus_al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819400"/>
            <a:ext cx="2562225" cy="354240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/>
              <a:t>Map</a:t>
            </a:r>
            <a:endParaRPr lang="en-US" sz="8800" dirty="0"/>
          </a:p>
        </p:txBody>
      </p:sp>
      <p:pic>
        <p:nvPicPr>
          <p:cNvPr id="4" name="Picture 3" descr="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219200"/>
            <a:ext cx="7748588" cy="47174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5867400"/>
            <a:ext cx="57150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Dark red is where Taigas are found.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bg1"/>
                </a:solidFill>
              </a:rPr>
              <a:t>Geologic Features</a:t>
            </a:r>
            <a:endParaRPr lang="en-US" sz="6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Trees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Thin soil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Nutrient poor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Acidic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 descr="C:\Users\Ellen\AppData\Local\Microsoft\Windows\Temporary Internet Files\Content.IE5\LEOTTZ4Y\MP900437294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600200"/>
            <a:ext cx="3543808" cy="404896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Temperature and Precipitation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Temperature in the summer: (-7  C- 21  C) or (20  F- 70  F)</a:t>
            </a:r>
          </a:p>
          <a:p>
            <a:r>
              <a:rPr lang="en-US" dirty="0" smtClean="0"/>
              <a:t>Temperature in the winter: (-54  C -  -1  C) or    ( -68  F – 30  F)</a:t>
            </a:r>
          </a:p>
          <a:p>
            <a:endParaRPr lang="en-US" dirty="0" smtClean="0"/>
          </a:p>
          <a:p>
            <a:r>
              <a:rPr lang="en-US" dirty="0" smtClean="0"/>
              <a:t>Total precipitation per year: 12-33 inches</a:t>
            </a:r>
          </a:p>
          <a:p>
            <a:endParaRPr lang="en-US" dirty="0"/>
          </a:p>
        </p:txBody>
      </p:sp>
      <p:pic>
        <p:nvPicPr>
          <p:cNvPr id="6146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6172200" y="1676400"/>
            <a:ext cx="152400" cy="152400"/>
          </a:xfrm>
          <a:prstGeom prst="rect">
            <a:avLst/>
          </a:prstGeom>
          <a:noFill/>
        </p:spPr>
      </p:pic>
      <p:pic>
        <p:nvPicPr>
          <p:cNvPr id="5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7086600" y="1676400"/>
            <a:ext cx="152400" cy="152400"/>
          </a:xfrm>
          <a:prstGeom prst="rect">
            <a:avLst/>
          </a:prstGeom>
          <a:noFill/>
        </p:spPr>
      </p:pic>
      <p:pic>
        <p:nvPicPr>
          <p:cNvPr id="6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2362200" y="2209800"/>
            <a:ext cx="152400" cy="152400"/>
          </a:xfrm>
          <a:prstGeom prst="rect">
            <a:avLst/>
          </a:prstGeom>
          <a:noFill/>
        </p:spPr>
      </p:pic>
      <p:pic>
        <p:nvPicPr>
          <p:cNvPr id="7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1371600" y="2209800"/>
            <a:ext cx="152400" cy="152400"/>
          </a:xfrm>
          <a:prstGeom prst="rect">
            <a:avLst/>
          </a:prstGeom>
          <a:noFill/>
        </p:spPr>
      </p:pic>
      <p:pic>
        <p:nvPicPr>
          <p:cNvPr id="8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2743200" y="3276600"/>
            <a:ext cx="152400" cy="152400"/>
          </a:xfrm>
          <a:prstGeom prst="rect">
            <a:avLst/>
          </a:prstGeom>
          <a:noFill/>
        </p:spPr>
      </p:pic>
      <p:pic>
        <p:nvPicPr>
          <p:cNvPr id="9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1600200" y="3276600"/>
            <a:ext cx="152400" cy="152400"/>
          </a:xfrm>
          <a:prstGeom prst="rect">
            <a:avLst/>
          </a:prstGeom>
          <a:noFill/>
        </p:spPr>
      </p:pic>
      <p:pic>
        <p:nvPicPr>
          <p:cNvPr id="10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7086600" y="2743200"/>
            <a:ext cx="152400" cy="152400"/>
          </a:xfrm>
          <a:prstGeom prst="rect">
            <a:avLst/>
          </a:prstGeom>
          <a:noFill/>
        </p:spPr>
      </p:pic>
      <p:pic>
        <p:nvPicPr>
          <p:cNvPr id="11" name="Picture 2" descr="http://t0.gstatic.com/images?q=tbn:ANd9GcRHzUiJZqb5WhR3gsKS95VmC9nCu1MDskNTggv9d77JB4y9XUnUETNSVw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769" t="15385" r="38462" b="53846"/>
          <a:stretch>
            <a:fillRect/>
          </a:stretch>
        </p:blipFill>
        <p:spPr bwMode="auto">
          <a:xfrm>
            <a:off x="6019800" y="2743200"/>
            <a:ext cx="152400" cy="152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Types of Plants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Trees- White Spruce, Pine, Hemlock, Douglas Fir, White Poplar.</a:t>
            </a:r>
          </a:p>
          <a:p>
            <a:r>
              <a:rPr lang="en-US" sz="4000" dirty="0" smtClean="0"/>
              <a:t>Other: Lichen and Moss</a:t>
            </a:r>
            <a:endParaRPr lang="en-US" sz="4000" dirty="0"/>
          </a:p>
        </p:txBody>
      </p:sp>
      <p:pic>
        <p:nvPicPr>
          <p:cNvPr id="5122" name="Picture 2" descr="http://ejournal.eduprojects.net/finnindia04b/media/tai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819400"/>
            <a:ext cx="2483681" cy="3733800"/>
          </a:xfrm>
          <a:prstGeom prst="rect">
            <a:avLst/>
          </a:prstGeom>
          <a:noFill/>
        </p:spPr>
      </p:pic>
      <p:pic>
        <p:nvPicPr>
          <p:cNvPr id="5124" name="Picture 4" descr="http://upload.wikimedia.org/wikipedia/en/thumb/d/da/Lichen_reproduction1.jpg/230px-Lichen_reproductio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2122820" cy="238125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Plants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799"/>
            <a:ext cx="1676400" cy="283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28800" y="12954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B</a:t>
            </a:r>
            <a:r>
              <a:rPr lang="en-US" sz="3200" dirty="0" smtClean="0"/>
              <a:t>lack Spruce</a:t>
            </a:r>
            <a:endParaRPr lang="en-US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810000"/>
            <a:ext cx="1981200" cy="284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09800" y="44196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Douglas Fir</a:t>
            </a:r>
            <a:endParaRPr lang="en-US" sz="32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143000"/>
            <a:ext cx="16764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781800" y="12192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Paper Birch</a:t>
            </a:r>
            <a:endParaRPr lang="en-US" sz="32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575538"/>
            <a:ext cx="1600200" cy="328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086600" y="41148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Siberian Spruce</a:t>
            </a:r>
            <a:endParaRPr lang="en-US" sz="3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Types of Animals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Predators: Lynx, Wolverines, Grey Wolf, Black Bear, Grizzly Bears, Bobcats, Minks, Ermine.</a:t>
            </a:r>
          </a:p>
          <a:p>
            <a:r>
              <a:rPr lang="en-US" dirty="0" smtClean="0"/>
              <a:t>Other: Snow Shoe Rabbit, Red Squirrels, Voles, Deer, Elk, and Moose are found in some spots where deciduous trees grow.</a:t>
            </a:r>
          </a:p>
          <a:p>
            <a:r>
              <a:rPr lang="en-US" dirty="0" smtClean="0"/>
              <a:t>Insect eating birds come to breed.</a:t>
            </a:r>
          </a:p>
        </p:txBody>
      </p:sp>
      <p:pic>
        <p:nvPicPr>
          <p:cNvPr id="4100" name="Picture 4" descr="http://t1.gstatic.com/images?q=tbn:ANd9GcQEq3_z5mh9jSFVgKgyuzGIDlaWI_QaltxzP2YKdbtKQpuHGYyPpKcKdf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" y="4953000"/>
            <a:ext cx="222531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2" name="Picture 6" descr="http://t0.gstatic.com/images?q=tbn:ANd9GcQgFtq_cKw_85X4p-f-U8E--CteFyejxw4yuaDD5p3ovx7uniQi7lWRpM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953000"/>
            <a:ext cx="1085849" cy="1447800"/>
          </a:xfrm>
          <a:prstGeom prst="rect">
            <a:avLst/>
          </a:prstGeom>
          <a:noFill/>
        </p:spPr>
      </p:pic>
      <p:pic>
        <p:nvPicPr>
          <p:cNvPr id="4104" name="Picture 8" descr="http://t2.gstatic.com/images?q=tbn:ANd9GcSqogM0R87ycTftriYnPQrcWttfPcsA2pj5kvzFFrEtfJWW3txfiZ_AWw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3962400"/>
            <a:ext cx="762000" cy="1524001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Animals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214745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14600" y="12954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B</a:t>
            </a:r>
            <a:r>
              <a:rPr lang="en-US" sz="3200" dirty="0" smtClean="0"/>
              <a:t>lack Bear</a:t>
            </a:r>
            <a:endParaRPr lang="en-US" sz="3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38636" r="6818"/>
          <a:stretch>
            <a:fillRect/>
          </a:stretch>
        </p:blipFill>
        <p:spPr bwMode="auto">
          <a:xfrm>
            <a:off x="304800" y="2590800"/>
            <a:ext cx="2057400" cy="198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38400" y="3124200"/>
            <a:ext cx="1676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B</a:t>
            </a:r>
            <a:r>
              <a:rPr lang="en-US" sz="3200" dirty="0" smtClean="0"/>
              <a:t>rown Bears</a:t>
            </a:r>
            <a:endParaRPr lang="en-US" sz="3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1143000"/>
            <a:ext cx="2600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781800" y="54102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River Otters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3429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Marten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05600" y="1371600"/>
            <a:ext cx="2057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Grey Wolves</a:t>
            </a:r>
            <a:endParaRPr lang="en-US" sz="3200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2819400"/>
            <a:ext cx="2362200" cy="1915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2743200" y="5410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ym typeface="Wingdings" pitchFamily="2" charset="2"/>
              </a:rPr>
              <a:t>Vole</a:t>
            </a:r>
            <a:endParaRPr lang="en-US" sz="3200" dirty="0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4648200"/>
            <a:ext cx="2209800" cy="195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 cstate="print"/>
          <a:srcRect l="17778" t="12500" r="18222"/>
          <a:stretch>
            <a:fillRect/>
          </a:stretch>
        </p:blipFill>
        <p:spPr bwMode="auto">
          <a:xfrm>
            <a:off x="304800" y="4419600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Adaptations of Organisms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Canada Lynx: Wide paws work like snow shoes to help evenly distribute the Lynx’s weight so it can easily move through the snow.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Many of the mammals in the biome have a thick fur coat to insulate them against the cold.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Ermine and Snow Shoe Rabbit: Shed brown coats when winter starts and grow white coats to blend in with the snow.</a:t>
            </a:r>
          </a:p>
          <a:p>
            <a:endParaRPr lang="en-US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297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Taiga</vt:lpstr>
      <vt:lpstr>Map</vt:lpstr>
      <vt:lpstr>Geologic Features</vt:lpstr>
      <vt:lpstr>Temperature and Precipitation</vt:lpstr>
      <vt:lpstr>Types of Plants</vt:lpstr>
      <vt:lpstr>More Plants</vt:lpstr>
      <vt:lpstr>Types of Animals</vt:lpstr>
      <vt:lpstr>More Animals</vt:lpstr>
      <vt:lpstr>Adaptations of Organisms</vt:lpstr>
      <vt:lpstr>Human Impact</vt:lpstr>
      <vt:lpstr>Commercial Value</vt:lpstr>
    </vt:vector>
  </TitlesOfParts>
  <Company>Centennial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Taiga</dc:title>
  <dc:creator>wtstudent1</dc:creator>
  <cp:lastModifiedBy>Ellen</cp:lastModifiedBy>
  <cp:revision>34</cp:revision>
  <dcterms:created xsi:type="dcterms:W3CDTF">2011-10-25T12:23:50Z</dcterms:created>
  <dcterms:modified xsi:type="dcterms:W3CDTF">2011-11-01T00:41:09Z</dcterms:modified>
</cp:coreProperties>
</file>